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6" r:id="rId2"/>
    <p:sldId id="257" r:id="rId3"/>
    <p:sldId id="260" r:id="rId4"/>
    <p:sldId id="262" r:id="rId5"/>
    <p:sldId id="259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4"/>
      <p:bold r:id="rId45"/>
    </p:embeddedFont>
    <p:embeddedFont>
      <p:font typeface="Bebas Neue" panose="020B060402020202020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BM Plex Sans Condensed" panose="020B0604020202020204" charset="0"/>
      <p:regular r:id="rId51"/>
      <p:bold r:id="rId52"/>
      <p:italic r:id="rId53"/>
      <p:boldItalic r:id="rId54"/>
    </p:embeddedFont>
    <p:embeddedFont>
      <p:font typeface="IBM Plex Sans Condensed Light" panose="020B0604020202020204" charset="0"/>
      <p:regular r:id="rId55"/>
      <p:bold r:id="rId56"/>
      <p:italic r:id="rId57"/>
      <p:boldItalic r:id="rId58"/>
    </p:embeddedFont>
    <p:embeddedFont>
      <p:font typeface="Lucida Sans Unicode" panose="020B0602030504020204" pitchFamily="34" charset="0"/>
      <p:regular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291" autoAdjust="0"/>
  </p:normalViewPr>
  <p:slideViewPr>
    <p:cSldViewPr snapToGrid="0">
      <p:cViewPr varScale="1">
        <p:scale>
          <a:sx n="87" d="100"/>
          <a:sy n="87" d="100"/>
        </p:scale>
        <p:origin x="84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15F33-E4E4-46C1-B141-C70AE204E929}" type="doc">
      <dgm:prSet loTypeId="urn:microsoft.com/office/officeart/2005/8/layout/cycle2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91C4EF7-9424-417A-B16F-6C0ADF35FF2F}">
      <dgm:prSet phldrT="[Texto]"/>
      <dgm:spPr/>
      <dgm:t>
        <a:bodyPr/>
        <a:lstStyle/>
        <a:p>
          <a:r>
            <a:rPr lang="es-ES" b="1" dirty="0"/>
            <a:t>Transfer</a:t>
          </a:r>
          <a:r>
            <a:rPr lang="es-ES" dirty="0"/>
            <a:t> </a:t>
          </a:r>
          <a:r>
            <a:rPr lang="es-ES" b="1" dirty="0" err="1"/>
            <a:t>Learning</a:t>
          </a:r>
          <a:endParaRPr lang="es-ES" b="1" dirty="0"/>
        </a:p>
      </dgm:t>
    </dgm:pt>
    <dgm:pt modelId="{F2701144-1F1F-4D6C-BC0A-ED46B3B9A1D6}" type="parTrans" cxnId="{D7FE0BB7-E7BD-4CB9-8EA8-3047206FD286}">
      <dgm:prSet/>
      <dgm:spPr/>
      <dgm:t>
        <a:bodyPr/>
        <a:lstStyle/>
        <a:p>
          <a:endParaRPr lang="es-ES"/>
        </a:p>
      </dgm:t>
    </dgm:pt>
    <dgm:pt modelId="{895C2AA9-4AD2-4317-B3C3-30229E102977}" type="sibTrans" cxnId="{D7FE0BB7-E7BD-4CB9-8EA8-3047206FD286}">
      <dgm:prSet/>
      <dgm:spPr/>
      <dgm:t>
        <a:bodyPr/>
        <a:lstStyle/>
        <a:p>
          <a:endParaRPr lang="es-ES"/>
        </a:p>
      </dgm:t>
    </dgm:pt>
    <dgm:pt modelId="{3BF3E55A-1796-446F-AEE5-C0DCC630B514}">
      <dgm:prSet phldrT="[Texto]"/>
      <dgm:spPr/>
      <dgm:t>
        <a:bodyPr/>
        <a:lstStyle/>
        <a:p>
          <a:r>
            <a:rPr lang="es-ES" b="1" u="none" strike="noStrike" dirty="0">
              <a:solidFill>
                <a:schemeClr val="bg1"/>
              </a:solidFill>
              <a:effectLst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Balancear </a:t>
          </a:r>
        </a:p>
        <a:p>
          <a:r>
            <a:rPr lang="es-ES" b="1" u="none" strike="noStrike" dirty="0">
              <a:solidFill>
                <a:schemeClr val="bg1"/>
              </a:solidFill>
              <a:effectLst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Clases</a:t>
          </a:r>
          <a:endParaRPr lang="es-ES" b="1" u="none" strike="noStrike" dirty="0">
            <a:solidFill>
              <a:schemeClr val="bg1"/>
            </a:solidFill>
            <a:effectLst/>
          </a:endParaRPr>
        </a:p>
      </dgm:t>
    </dgm:pt>
    <dgm:pt modelId="{998F3AF7-72EB-4607-A5FA-2739BEA20CC6}" type="parTrans" cxnId="{EFBD107C-5D8C-4774-9DB1-005236617C25}">
      <dgm:prSet/>
      <dgm:spPr/>
      <dgm:t>
        <a:bodyPr/>
        <a:lstStyle/>
        <a:p>
          <a:endParaRPr lang="es-ES"/>
        </a:p>
      </dgm:t>
    </dgm:pt>
    <dgm:pt modelId="{18468255-D2C7-4D86-B74A-C9EEF1FC4AA6}" type="sibTrans" cxnId="{EFBD107C-5D8C-4774-9DB1-005236617C25}">
      <dgm:prSet/>
      <dgm:spPr/>
      <dgm:t>
        <a:bodyPr/>
        <a:lstStyle/>
        <a:p>
          <a:endParaRPr lang="es-ES"/>
        </a:p>
      </dgm:t>
    </dgm:pt>
    <dgm:pt modelId="{E69A0B16-A809-4CDF-9387-568DE0B69664}">
      <dgm:prSet phldrT="[Texto]"/>
      <dgm:spPr/>
      <dgm:t>
        <a:bodyPr/>
        <a:lstStyle/>
        <a:p>
          <a:r>
            <a:rPr lang="es-ES" b="1" dirty="0"/>
            <a:t>Normalizar </a:t>
          </a:r>
        </a:p>
        <a:p>
          <a:r>
            <a:rPr lang="es-ES" b="1" dirty="0"/>
            <a:t>Clases </a:t>
          </a:r>
        </a:p>
      </dgm:t>
    </dgm:pt>
    <dgm:pt modelId="{E250A128-8996-468C-A35A-A4D8F743E3BD}" type="parTrans" cxnId="{28070A7C-4D40-4D8F-A014-2E852C32A392}">
      <dgm:prSet/>
      <dgm:spPr/>
      <dgm:t>
        <a:bodyPr/>
        <a:lstStyle/>
        <a:p>
          <a:endParaRPr lang="es-ES"/>
        </a:p>
      </dgm:t>
    </dgm:pt>
    <dgm:pt modelId="{763291FB-64ED-4B75-BDCF-4322007CB3B9}" type="sibTrans" cxnId="{28070A7C-4D40-4D8F-A014-2E852C32A392}">
      <dgm:prSet/>
      <dgm:spPr/>
      <dgm:t>
        <a:bodyPr/>
        <a:lstStyle/>
        <a:p>
          <a:endParaRPr lang="es-ES"/>
        </a:p>
      </dgm:t>
    </dgm:pt>
    <dgm:pt modelId="{1DEC3834-B703-4692-90DD-50C6E0911DDF}">
      <dgm:prSet phldrT="[Texto]"/>
      <dgm:spPr/>
      <dgm:t>
        <a:bodyPr/>
        <a:lstStyle/>
        <a:p>
          <a:r>
            <a:rPr lang="es-ES" b="1" dirty="0"/>
            <a:t>Crear </a:t>
          </a:r>
        </a:p>
        <a:p>
          <a:r>
            <a:rPr lang="es-ES" b="1" dirty="0"/>
            <a:t>Modelo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497E1D3-98F7-43C1-A322-5CBB379E6B06}" type="parTrans" cxnId="{DE2B6763-C2FC-4844-AC22-C9AA5F497DE5}">
      <dgm:prSet/>
      <dgm:spPr/>
      <dgm:t>
        <a:bodyPr/>
        <a:lstStyle/>
        <a:p>
          <a:endParaRPr lang="es-ES"/>
        </a:p>
      </dgm:t>
    </dgm:pt>
    <dgm:pt modelId="{70ADB40C-30F1-4B3F-ADB5-57BC4375CE01}" type="sibTrans" cxnId="{DE2B6763-C2FC-4844-AC22-C9AA5F497DE5}">
      <dgm:prSet/>
      <dgm:spPr/>
      <dgm:t>
        <a:bodyPr/>
        <a:lstStyle/>
        <a:p>
          <a:endParaRPr lang="es-ES"/>
        </a:p>
      </dgm:t>
    </dgm:pt>
    <dgm:pt modelId="{9C32FE82-FD7D-4DA8-A6B5-790D0A36CF28}">
      <dgm:prSet phldrT="[Texto]"/>
      <dgm:spPr/>
      <dgm:t>
        <a:bodyPr/>
        <a:lstStyle/>
        <a:p>
          <a:r>
            <a:rPr lang="es-ES" b="1" dirty="0"/>
            <a:t>Finalmente Testear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B6FF297-8EBF-49CB-9EF4-B2858478B2F3}" type="parTrans" cxnId="{F79C04FA-01BC-48EA-BF96-B636B2EA6C2B}">
      <dgm:prSet/>
      <dgm:spPr/>
      <dgm:t>
        <a:bodyPr/>
        <a:lstStyle/>
        <a:p>
          <a:endParaRPr lang="es-ES"/>
        </a:p>
      </dgm:t>
    </dgm:pt>
    <dgm:pt modelId="{906E3545-633C-41DD-9781-E8EAD5DC1639}" type="sibTrans" cxnId="{F79C04FA-01BC-48EA-BF96-B636B2EA6C2B}">
      <dgm:prSet/>
      <dgm:spPr/>
      <dgm:t>
        <a:bodyPr/>
        <a:lstStyle/>
        <a:p>
          <a:endParaRPr lang="es-ES"/>
        </a:p>
      </dgm:t>
    </dgm:pt>
    <dgm:pt modelId="{81E50A64-CB21-4BAD-8426-8355B24FDC78}" type="pres">
      <dgm:prSet presAssocID="{15015F33-E4E4-46C1-B141-C70AE204E929}" presName="cycle" presStyleCnt="0">
        <dgm:presLayoutVars>
          <dgm:dir/>
          <dgm:resizeHandles val="exact"/>
        </dgm:presLayoutVars>
      </dgm:prSet>
      <dgm:spPr/>
    </dgm:pt>
    <dgm:pt modelId="{42720E51-1B89-44FE-BE82-DCF09224D683}" type="pres">
      <dgm:prSet presAssocID="{391C4EF7-9424-417A-B16F-6C0ADF35FF2F}" presName="node" presStyleLbl="node1" presStyleIdx="0" presStyleCnt="5">
        <dgm:presLayoutVars>
          <dgm:bulletEnabled val="1"/>
        </dgm:presLayoutVars>
      </dgm:prSet>
      <dgm:spPr/>
    </dgm:pt>
    <dgm:pt modelId="{22373234-4667-4040-8B0E-677369E116B5}" type="pres">
      <dgm:prSet presAssocID="{895C2AA9-4AD2-4317-B3C3-30229E102977}" presName="sibTrans" presStyleLbl="sibTrans2D1" presStyleIdx="0" presStyleCnt="5"/>
      <dgm:spPr/>
    </dgm:pt>
    <dgm:pt modelId="{D8984E90-9C97-40D2-9E46-55417FCD6AFA}" type="pres">
      <dgm:prSet presAssocID="{895C2AA9-4AD2-4317-B3C3-30229E102977}" presName="connectorText" presStyleLbl="sibTrans2D1" presStyleIdx="0" presStyleCnt="5"/>
      <dgm:spPr/>
    </dgm:pt>
    <dgm:pt modelId="{3795580D-8B09-49C4-9412-473F6A1930EE}" type="pres">
      <dgm:prSet presAssocID="{3BF3E55A-1796-446F-AEE5-C0DCC630B514}" presName="node" presStyleLbl="node1" presStyleIdx="1" presStyleCnt="5">
        <dgm:presLayoutVars>
          <dgm:bulletEnabled val="1"/>
        </dgm:presLayoutVars>
      </dgm:prSet>
      <dgm:spPr/>
    </dgm:pt>
    <dgm:pt modelId="{EBE1E735-73BF-4892-83FB-8D0B9C05AD64}" type="pres">
      <dgm:prSet presAssocID="{18468255-D2C7-4D86-B74A-C9EEF1FC4AA6}" presName="sibTrans" presStyleLbl="sibTrans2D1" presStyleIdx="1" presStyleCnt="5"/>
      <dgm:spPr/>
    </dgm:pt>
    <dgm:pt modelId="{56E4813C-4B38-4EB1-96E3-70D51FEDF5AA}" type="pres">
      <dgm:prSet presAssocID="{18468255-D2C7-4D86-B74A-C9EEF1FC4AA6}" presName="connectorText" presStyleLbl="sibTrans2D1" presStyleIdx="1" presStyleCnt="5"/>
      <dgm:spPr/>
    </dgm:pt>
    <dgm:pt modelId="{8DC57E12-281E-491C-9245-EF120250603A}" type="pres">
      <dgm:prSet presAssocID="{E69A0B16-A809-4CDF-9387-568DE0B69664}" presName="node" presStyleLbl="node1" presStyleIdx="2" presStyleCnt="5" custRadScaleRad="101982" custRadScaleInc="-2905">
        <dgm:presLayoutVars>
          <dgm:bulletEnabled val="1"/>
        </dgm:presLayoutVars>
      </dgm:prSet>
      <dgm:spPr/>
    </dgm:pt>
    <dgm:pt modelId="{32F36A1E-D6A3-406F-B226-75FD82DD5AC0}" type="pres">
      <dgm:prSet presAssocID="{763291FB-64ED-4B75-BDCF-4322007CB3B9}" presName="sibTrans" presStyleLbl="sibTrans2D1" presStyleIdx="2" presStyleCnt="5"/>
      <dgm:spPr/>
    </dgm:pt>
    <dgm:pt modelId="{ABA77D03-FD12-4F31-A6C2-1F4DF3467A37}" type="pres">
      <dgm:prSet presAssocID="{763291FB-64ED-4B75-BDCF-4322007CB3B9}" presName="connectorText" presStyleLbl="sibTrans2D1" presStyleIdx="2" presStyleCnt="5"/>
      <dgm:spPr/>
    </dgm:pt>
    <dgm:pt modelId="{7346F906-C05A-4DAD-BFC0-DFE5267D777E}" type="pres">
      <dgm:prSet presAssocID="{1DEC3834-B703-4692-90DD-50C6E0911DDF}" presName="node" presStyleLbl="node1" presStyleIdx="3" presStyleCnt="5">
        <dgm:presLayoutVars>
          <dgm:bulletEnabled val="1"/>
        </dgm:presLayoutVars>
      </dgm:prSet>
      <dgm:spPr/>
    </dgm:pt>
    <dgm:pt modelId="{0553765F-E2B5-4D9E-91B4-DF7EF0D56CB8}" type="pres">
      <dgm:prSet presAssocID="{70ADB40C-30F1-4B3F-ADB5-57BC4375CE01}" presName="sibTrans" presStyleLbl="sibTrans2D1" presStyleIdx="3" presStyleCnt="5"/>
      <dgm:spPr/>
    </dgm:pt>
    <dgm:pt modelId="{4EDD8086-A6B4-4410-A694-16BF441311CD}" type="pres">
      <dgm:prSet presAssocID="{70ADB40C-30F1-4B3F-ADB5-57BC4375CE01}" presName="connectorText" presStyleLbl="sibTrans2D1" presStyleIdx="3" presStyleCnt="5"/>
      <dgm:spPr/>
    </dgm:pt>
    <dgm:pt modelId="{D2E264BF-0163-40AB-999E-0588A23FFCD8}" type="pres">
      <dgm:prSet presAssocID="{9C32FE82-FD7D-4DA8-A6B5-790D0A36CF28}" presName="node" presStyleLbl="node1" presStyleIdx="4" presStyleCnt="5">
        <dgm:presLayoutVars>
          <dgm:bulletEnabled val="1"/>
        </dgm:presLayoutVars>
      </dgm:prSet>
      <dgm:spPr/>
    </dgm:pt>
    <dgm:pt modelId="{A3C05CB4-8993-4A66-A5B7-84862683F2DD}" type="pres">
      <dgm:prSet presAssocID="{906E3545-633C-41DD-9781-E8EAD5DC1639}" presName="sibTrans" presStyleLbl="sibTrans2D1" presStyleIdx="4" presStyleCnt="5"/>
      <dgm:spPr/>
    </dgm:pt>
    <dgm:pt modelId="{0876D2B5-A8B8-464D-9DCD-D29B942371C4}" type="pres">
      <dgm:prSet presAssocID="{906E3545-633C-41DD-9781-E8EAD5DC1639}" presName="connectorText" presStyleLbl="sibTrans2D1" presStyleIdx="4" presStyleCnt="5"/>
      <dgm:spPr/>
    </dgm:pt>
  </dgm:ptLst>
  <dgm:cxnLst>
    <dgm:cxn modelId="{9394BC15-B967-43A9-8347-0F4243FC87F3}" type="presOf" srcId="{763291FB-64ED-4B75-BDCF-4322007CB3B9}" destId="{ABA77D03-FD12-4F31-A6C2-1F4DF3467A37}" srcOrd="1" destOrd="0" presId="urn:microsoft.com/office/officeart/2005/8/layout/cycle2"/>
    <dgm:cxn modelId="{1FB4531C-79DA-4402-AEB5-675B9DB5FE53}" type="presOf" srcId="{9C32FE82-FD7D-4DA8-A6B5-790D0A36CF28}" destId="{D2E264BF-0163-40AB-999E-0588A23FFCD8}" srcOrd="0" destOrd="0" presId="urn:microsoft.com/office/officeart/2005/8/layout/cycle2"/>
    <dgm:cxn modelId="{D1B8B02A-B0FE-40EF-AEDF-BCD395A7BDAE}" type="presOf" srcId="{15015F33-E4E4-46C1-B141-C70AE204E929}" destId="{81E50A64-CB21-4BAD-8426-8355B24FDC78}" srcOrd="0" destOrd="0" presId="urn:microsoft.com/office/officeart/2005/8/layout/cycle2"/>
    <dgm:cxn modelId="{2E123441-5425-4977-87E2-BF3159421B62}" type="presOf" srcId="{906E3545-633C-41DD-9781-E8EAD5DC1639}" destId="{A3C05CB4-8993-4A66-A5B7-84862683F2DD}" srcOrd="0" destOrd="0" presId="urn:microsoft.com/office/officeart/2005/8/layout/cycle2"/>
    <dgm:cxn modelId="{DE2B6763-C2FC-4844-AC22-C9AA5F497DE5}" srcId="{15015F33-E4E4-46C1-B141-C70AE204E929}" destId="{1DEC3834-B703-4692-90DD-50C6E0911DDF}" srcOrd="3" destOrd="0" parTransId="{3497E1D3-98F7-43C1-A322-5CBB379E6B06}" sibTransId="{70ADB40C-30F1-4B3F-ADB5-57BC4375CE01}"/>
    <dgm:cxn modelId="{92364049-2655-48F3-B2E2-E2F14540BFD7}" type="presOf" srcId="{70ADB40C-30F1-4B3F-ADB5-57BC4375CE01}" destId="{0553765F-E2B5-4D9E-91B4-DF7EF0D56CB8}" srcOrd="0" destOrd="0" presId="urn:microsoft.com/office/officeart/2005/8/layout/cycle2"/>
    <dgm:cxn modelId="{FBE89E59-EA32-4BA1-A615-DE7A525FCE50}" type="presOf" srcId="{18468255-D2C7-4D86-B74A-C9EEF1FC4AA6}" destId="{EBE1E735-73BF-4892-83FB-8D0B9C05AD64}" srcOrd="0" destOrd="0" presId="urn:microsoft.com/office/officeart/2005/8/layout/cycle2"/>
    <dgm:cxn modelId="{55407D5A-A18C-471C-BE75-E3A5AD045E1F}" type="presOf" srcId="{895C2AA9-4AD2-4317-B3C3-30229E102977}" destId="{D8984E90-9C97-40D2-9E46-55417FCD6AFA}" srcOrd="1" destOrd="0" presId="urn:microsoft.com/office/officeart/2005/8/layout/cycle2"/>
    <dgm:cxn modelId="{28070A7C-4D40-4D8F-A014-2E852C32A392}" srcId="{15015F33-E4E4-46C1-B141-C70AE204E929}" destId="{E69A0B16-A809-4CDF-9387-568DE0B69664}" srcOrd="2" destOrd="0" parTransId="{E250A128-8996-468C-A35A-A4D8F743E3BD}" sibTransId="{763291FB-64ED-4B75-BDCF-4322007CB3B9}"/>
    <dgm:cxn modelId="{EFBD107C-5D8C-4774-9DB1-005236617C25}" srcId="{15015F33-E4E4-46C1-B141-C70AE204E929}" destId="{3BF3E55A-1796-446F-AEE5-C0DCC630B514}" srcOrd="1" destOrd="0" parTransId="{998F3AF7-72EB-4607-A5FA-2739BEA20CC6}" sibTransId="{18468255-D2C7-4D86-B74A-C9EEF1FC4AA6}"/>
    <dgm:cxn modelId="{A66B5086-EB8B-48D0-A8D6-B6B06E95A943}" type="presOf" srcId="{391C4EF7-9424-417A-B16F-6C0ADF35FF2F}" destId="{42720E51-1B89-44FE-BE82-DCF09224D683}" srcOrd="0" destOrd="0" presId="urn:microsoft.com/office/officeart/2005/8/layout/cycle2"/>
    <dgm:cxn modelId="{EC9E3992-8BC7-46C2-B1DB-7D7DA086DE1D}" type="presOf" srcId="{906E3545-633C-41DD-9781-E8EAD5DC1639}" destId="{0876D2B5-A8B8-464D-9DCD-D29B942371C4}" srcOrd="1" destOrd="0" presId="urn:microsoft.com/office/officeart/2005/8/layout/cycle2"/>
    <dgm:cxn modelId="{F7F71AA0-021A-4F0D-B9A6-87E2179DD197}" type="presOf" srcId="{1DEC3834-B703-4692-90DD-50C6E0911DDF}" destId="{7346F906-C05A-4DAD-BFC0-DFE5267D777E}" srcOrd="0" destOrd="0" presId="urn:microsoft.com/office/officeart/2005/8/layout/cycle2"/>
    <dgm:cxn modelId="{F52942B4-A49A-4BC6-8FA2-46E4B7580C66}" type="presOf" srcId="{E69A0B16-A809-4CDF-9387-568DE0B69664}" destId="{8DC57E12-281E-491C-9245-EF120250603A}" srcOrd="0" destOrd="0" presId="urn:microsoft.com/office/officeart/2005/8/layout/cycle2"/>
    <dgm:cxn modelId="{D7FE0BB7-E7BD-4CB9-8EA8-3047206FD286}" srcId="{15015F33-E4E4-46C1-B141-C70AE204E929}" destId="{391C4EF7-9424-417A-B16F-6C0ADF35FF2F}" srcOrd="0" destOrd="0" parTransId="{F2701144-1F1F-4D6C-BC0A-ED46B3B9A1D6}" sibTransId="{895C2AA9-4AD2-4317-B3C3-30229E102977}"/>
    <dgm:cxn modelId="{CC1D47BE-4AD8-4E2E-9601-EE7E7DE42857}" type="presOf" srcId="{70ADB40C-30F1-4B3F-ADB5-57BC4375CE01}" destId="{4EDD8086-A6B4-4410-A694-16BF441311CD}" srcOrd="1" destOrd="0" presId="urn:microsoft.com/office/officeart/2005/8/layout/cycle2"/>
    <dgm:cxn modelId="{3C07FBDC-B237-4AED-9AE9-894AAD3BA336}" type="presOf" srcId="{3BF3E55A-1796-446F-AEE5-C0DCC630B514}" destId="{3795580D-8B09-49C4-9412-473F6A1930EE}" srcOrd="0" destOrd="0" presId="urn:microsoft.com/office/officeart/2005/8/layout/cycle2"/>
    <dgm:cxn modelId="{A35F3CDF-F527-420E-9611-929994953843}" type="presOf" srcId="{18468255-D2C7-4D86-B74A-C9EEF1FC4AA6}" destId="{56E4813C-4B38-4EB1-96E3-70D51FEDF5AA}" srcOrd="1" destOrd="0" presId="urn:microsoft.com/office/officeart/2005/8/layout/cycle2"/>
    <dgm:cxn modelId="{8AF260E6-04F3-4654-B5BF-B8DA41544D0E}" type="presOf" srcId="{763291FB-64ED-4B75-BDCF-4322007CB3B9}" destId="{32F36A1E-D6A3-406F-B226-75FD82DD5AC0}" srcOrd="0" destOrd="0" presId="urn:microsoft.com/office/officeart/2005/8/layout/cycle2"/>
    <dgm:cxn modelId="{83FA2EEC-F883-4420-9407-E8CB286FDF60}" type="presOf" srcId="{895C2AA9-4AD2-4317-B3C3-30229E102977}" destId="{22373234-4667-4040-8B0E-677369E116B5}" srcOrd="0" destOrd="0" presId="urn:microsoft.com/office/officeart/2005/8/layout/cycle2"/>
    <dgm:cxn modelId="{F79C04FA-01BC-48EA-BF96-B636B2EA6C2B}" srcId="{15015F33-E4E4-46C1-B141-C70AE204E929}" destId="{9C32FE82-FD7D-4DA8-A6B5-790D0A36CF28}" srcOrd="4" destOrd="0" parTransId="{4B6FF297-8EBF-49CB-9EF4-B2858478B2F3}" sibTransId="{906E3545-633C-41DD-9781-E8EAD5DC1639}"/>
    <dgm:cxn modelId="{25B28284-AE2A-490B-85BB-2C6336CDDD86}" type="presParOf" srcId="{81E50A64-CB21-4BAD-8426-8355B24FDC78}" destId="{42720E51-1B89-44FE-BE82-DCF09224D683}" srcOrd="0" destOrd="0" presId="urn:microsoft.com/office/officeart/2005/8/layout/cycle2"/>
    <dgm:cxn modelId="{9E966244-37E3-40E4-9332-A1848C32ECD0}" type="presParOf" srcId="{81E50A64-CB21-4BAD-8426-8355B24FDC78}" destId="{22373234-4667-4040-8B0E-677369E116B5}" srcOrd="1" destOrd="0" presId="urn:microsoft.com/office/officeart/2005/8/layout/cycle2"/>
    <dgm:cxn modelId="{43B46F9B-27D1-418B-82EC-68AAC5E3BC05}" type="presParOf" srcId="{22373234-4667-4040-8B0E-677369E116B5}" destId="{D8984E90-9C97-40D2-9E46-55417FCD6AFA}" srcOrd="0" destOrd="0" presId="urn:microsoft.com/office/officeart/2005/8/layout/cycle2"/>
    <dgm:cxn modelId="{99520B69-1774-4D4E-9ACA-08A76371E2F0}" type="presParOf" srcId="{81E50A64-CB21-4BAD-8426-8355B24FDC78}" destId="{3795580D-8B09-49C4-9412-473F6A1930EE}" srcOrd="2" destOrd="0" presId="urn:microsoft.com/office/officeart/2005/8/layout/cycle2"/>
    <dgm:cxn modelId="{4A55B09A-100C-4B12-96AE-83738C882974}" type="presParOf" srcId="{81E50A64-CB21-4BAD-8426-8355B24FDC78}" destId="{EBE1E735-73BF-4892-83FB-8D0B9C05AD64}" srcOrd="3" destOrd="0" presId="urn:microsoft.com/office/officeart/2005/8/layout/cycle2"/>
    <dgm:cxn modelId="{327D7B57-64AD-4896-A432-0835987D32B9}" type="presParOf" srcId="{EBE1E735-73BF-4892-83FB-8D0B9C05AD64}" destId="{56E4813C-4B38-4EB1-96E3-70D51FEDF5AA}" srcOrd="0" destOrd="0" presId="urn:microsoft.com/office/officeart/2005/8/layout/cycle2"/>
    <dgm:cxn modelId="{66C98C9A-6336-4DF4-9296-A1439CF8D19A}" type="presParOf" srcId="{81E50A64-CB21-4BAD-8426-8355B24FDC78}" destId="{8DC57E12-281E-491C-9245-EF120250603A}" srcOrd="4" destOrd="0" presId="urn:microsoft.com/office/officeart/2005/8/layout/cycle2"/>
    <dgm:cxn modelId="{58AB19E1-B009-4F62-A60C-9E8600470941}" type="presParOf" srcId="{81E50A64-CB21-4BAD-8426-8355B24FDC78}" destId="{32F36A1E-D6A3-406F-B226-75FD82DD5AC0}" srcOrd="5" destOrd="0" presId="urn:microsoft.com/office/officeart/2005/8/layout/cycle2"/>
    <dgm:cxn modelId="{DC2D9D2F-0FC6-48C0-BCBA-391E9E027A74}" type="presParOf" srcId="{32F36A1E-D6A3-406F-B226-75FD82DD5AC0}" destId="{ABA77D03-FD12-4F31-A6C2-1F4DF3467A37}" srcOrd="0" destOrd="0" presId="urn:microsoft.com/office/officeart/2005/8/layout/cycle2"/>
    <dgm:cxn modelId="{886690C2-7B0D-49CE-89D9-37465DD08507}" type="presParOf" srcId="{81E50A64-CB21-4BAD-8426-8355B24FDC78}" destId="{7346F906-C05A-4DAD-BFC0-DFE5267D777E}" srcOrd="6" destOrd="0" presId="urn:microsoft.com/office/officeart/2005/8/layout/cycle2"/>
    <dgm:cxn modelId="{DC3AB080-93E1-484F-A22A-2427E65D710E}" type="presParOf" srcId="{81E50A64-CB21-4BAD-8426-8355B24FDC78}" destId="{0553765F-E2B5-4D9E-91B4-DF7EF0D56CB8}" srcOrd="7" destOrd="0" presId="urn:microsoft.com/office/officeart/2005/8/layout/cycle2"/>
    <dgm:cxn modelId="{7ACC120C-54E3-4583-B980-513074B65275}" type="presParOf" srcId="{0553765F-E2B5-4D9E-91B4-DF7EF0D56CB8}" destId="{4EDD8086-A6B4-4410-A694-16BF441311CD}" srcOrd="0" destOrd="0" presId="urn:microsoft.com/office/officeart/2005/8/layout/cycle2"/>
    <dgm:cxn modelId="{157EAB3B-5692-4181-AF4E-AE5D140BF3EF}" type="presParOf" srcId="{81E50A64-CB21-4BAD-8426-8355B24FDC78}" destId="{D2E264BF-0163-40AB-999E-0588A23FFCD8}" srcOrd="8" destOrd="0" presId="urn:microsoft.com/office/officeart/2005/8/layout/cycle2"/>
    <dgm:cxn modelId="{4586C8CA-AC73-43F1-AB01-563AB34125DB}" type="presParOf" srcId="{81E50A64-CB21-4BAD-8426-8355B24FDC78}" destId="{A3C05CB4-8993-4A66-A5B7-84862683F2DD}" srcOrd="9" destOrd="0" presId="urn:microsoft.com/office/officeart/2005/8/layout/cycle2"/>
    <dgm:cxn modelId="{F792D8DE-A484-4DFF-B34F-9EE725B59E90}" type="presParOf" srcId="{A3C05CB4-8993-4A66-A5B7-84862683F2DD}" destId="{0876D2B5-A8B8-464D-9DCD-D29B942371C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20E51-1B89-44FE-BE82-DCF09224D683}">
      <dsp:nvSpPr>
        <dsp:cNvPr id="0" name=""/>
        <dsp:cNvSpPr/>
      </dsp:nvSpPr>
      <dsp:spPr>
        <a:xfrm>
          <a:off x="2885802" y="1726"/>
          <a:ext cx="1146889" cy="1146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Transfer</a:t>
          </a:r>
          <a:r>
            <a:rPr lang="es-ES" sz="1100" kern="1200" dirty="0"/>
            <a:t> </a:t>
          </a:r>
          <a:r>
            <a:rPr lang="es-ES" sz="1100" b="1" kern="1200" dirty="0" err="1"/>
            <a:t>Learning</a:t>
          </a:r>
          <a:endParaRPr lang="es-ES" sz="1100" b="1" kern="1200" dirty="0"/>
        </a:p>
      </dsp:txBody>
      <dsp:txXfrm>
        <a:off x="3053760" y="169684"/>
        <a:ext cx="810973" cy="810973"/>
      </dsp:txXfrm>
    </dsp:sp>
    <dsp:sp modelId="{22373234-4667-4040-8B0E-677369E116B5}">
      <dsp:nvSpPr>
        <dsp:cNvPr id="0" name=""/>
        <dsp:cNvSpPr/>
      </dsp:nvSpPr>
      <dsp:spPr>
        <a:xfrm rot="2160000">
          <a:off x="3996513" y="882838"/>
          <a:ext cx="305166" cy="387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4005255" y="933347"/>
        <a:ext cx="213616" cy="232245"/>
      </dsp:txXfrm>
    </dsp:sp>
    <dsp:sp modelId="{3795580D-8B09-49C4-9412-473F6A1930EE}">
      <dsp:nvSpPr>
        <dsp:cNvPr id="0" name=""/>
        <dsp:cNvSpPr/>
      </dsp:nvSpPr>
      <dsp:spPr>
        <a:xfrm>
          <a:off x="4279476" y="1014289"/>
          <a:ext cx="1146889" cy="1146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u="none" strike="noStrike" kern="1200" dirty="0">
              <a:solidFill>
                <a:schemeClr val="bg1"/>
              </a:solidFill>
              <a:effectLst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Balancear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u="none" strike="noStrike" kern="1200" dirty="0">
              <a:solidFill>
                <a:schemeClr val="bg1"/>
              </a:solidFill>
              <a:effectLst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Clases</a:t>
          </a:r>
          <a:endParaRPr lang="es-ES" sz="1100" b="1" u="none" strike="noStrike" kern="1200" dirty="0">
            <a:solidFill>
              <a:schemeClr val="bg1"/>
            </a:solidFill>
            <a:effectLst/>
          </a:endParaRPr>
        </a:p>
      </dsp:txBody>
      <dsp:txXfrm>
        <a:off x="4447434" y="1182247"/>
        <a:ext cx="810973" cy="810973"/>
      </dsp:txXfrm>
    </dsp:sp>
    <dsp:sp modelId="{EBE1E735-73BF-4892-83FB-8D0B9C05AD64}">
      <dsp:nvSpPr>
        <dsp:cNvPr id="0" name=""/>
        <dsp:cNvSpPr/>
      </dsp:nvSpPr>
      <dsp:spPr>
        <a:xfrm rot="6404487">
          <a:off x="4458758" y="2206113"/>
          <a:ext cx="299869" cy="387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 rot="10800000">
        <a:off x="4516695" y="2240454"/>
        <a:ext cx="209908" cy="232245"/>
      </dsp:txXfrm>
    </dsp:sp>
    <dsp:sp modelId="{8DC57E12-281E-491C-9245-EF120250603A}">
      <dsp:nvSpPr>
        <dsp:cNvPr id="0" name=""/>
        <dsp:cNvSpPr/>
      </dsp:nvSpPr>
      <dsp:spPr>
        <a:xfrm>
          <a:off x="3786132" y="2654377"/>
          <a:ext cx="1146889" cy="1146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Normalizar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Clases </a:t>
          </a:r>
        </a:p>
      </dsp:txBody>
      <dsp:txXfrm>
        <a:off x="3954090" y="2822335"/>
        <a:ext cx="810973" cy="810973"/>
      </dsp:txXfrm>
    </dsp:sp>
    <dsp:sp modelId="{32F36A1E-D6A3-406F-B226-75FD82DD5AC0}">
      <dsp:nvSpPr>
        <dsp:cNvPr id="0" name=""/>
        <dsp:cNvSpPr/>
      </dsp:nvSpPr>
      <dsp:spPr>
        <a:xfrm rot="10803370">
          <a:off x="3325048" y="3033430"/>
          <a:ext cx="325832" cy="387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 rot="10800000">
        <a:off x="3422798" y="3110893"/>
        <a:ext cx="228082" cy="232245"/>
      </dsp:txXfrm>
    </dsp:sp>
    <dsp:sp modelId="{7346F906-C05A-4DAD-BFC0-DFE5267D777E}">
      <dsp:nvSpPr>
        <dsp:cNvPr id="0" name=""/>
        <dsp:cNvSpPr/>
      </dsp:nvSpPr>
      <dsp:spPr>
        <a:xfrm>
          <a:off x="2024465" y="2652650"/>
          <a:ext cx="1146889" cy="1146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Crear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Modelo</a:t>
          </a:r>
        </a:p>
      </dsp:txBody>
      <dsp:txXfrm>
        <a:off x="2192423" y="2820608"/>
        <a:ext cx="810973" cy="810973"/>
      </dsp:txXfrm>
    </dsp:sp>
    <dsp:sp modelId="{0553765F-E2B5-4D9E-91B4-DF7EF0D56CB8}">
      <dsp:nvSpPr>
        <dsp:cNvPr id="0" name=""/>
        <dsp:cNvSpPr/>
      </dsp:nvSpPr>
      <dsp:spPr>
        <a:xfrm rot="15120000">
          <a:off x="2181827" y="2221591"/>
          <a:ext cx="305166" cy="387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 rot="10800000">
        <a:off x="2241747" y="2342541"/>
        <a:ext cx="213616" cy="232245"/>
      </dsp:txXfrm>
    </dsp:sp>
    <dsp:sp modelId="{D2E264BF-0163-40AB-999E-0588A23FFCD8}">
      <dsp:nvSpPr>
        <dsp:cNvPr id="0" name=""/>
        <dsp:cNvSpPr/>
      </dsp:nvSpPr>
      <dsp:spPr>
        <a:xfrm>
          <a:off x="1492129" y="1014289"/>
          <a:ext cx="1146889" cy="1146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/>
            <a:t>Finalmente Testear</a:t>
          </a:r>
        </a:p>
      </dsp:txBody>
      <dsp:txXfrm>
        <a:off x="1660087" y="1182247"/>
        <a:ext cx="810973" cy="810973"/>
      </dsp:txXfrm>
    </dsp:sp>
    <dsp:sp modelId="{A3C05CB4-8993-4A66-A5B7-84862683F2DD}">
      <dsp:nvSpPr>
        <dsp:cNvPr id="0" name=""/>
        <dsp:cNvSpPr/>
      </dsp:nvSpPr>
      <dsp:spPr>
        <a:xfrm rot="19440000">
          <a:off x="2602840" y="892991"/>
          <a:ext cx="305166" cy="387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611582" y="997312"/>
        <a:ext cx="213616" cy="23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2e6846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2e6846a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2e6846a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2e6846a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2e6846a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2e6846a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2e6846a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2e6846a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2e6846af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2e6846af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2e6846af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2e6846af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2e6846af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2e6846af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2e6846af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2e6846af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0fef0eb1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0fef0eb1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alexmonge.com/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github.com/IBM/plex/releases/tag/v5.1.3" TargetMode="External"/><Relationship Id="rId4" Type="http://schemas.openxmlformats.org/officeDocument/2006/relationships/hyperlink" Target="https://www.fontsquirrel.com/fonts/bebas-neu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-51778" y="-5424"/>
            <a:ext cx="4959350" cy="287020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s-ES" dirty="0"/>
              <a:t>Detector of mask</a:t>
            </a:r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448" y="780019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084" y="-101585"/>
            <a:ext cx="1230174" cy="986823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296F2B-D050-4495-978D-8A86253F9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6250">
                        <a14:foregroundMark x1="96250" y1="27250" x2="96250" y2="27250"/>
                        <a14:foregroundMark x1="93906" y1="27375" x2="93906" y2="27375"/>
                        <a14:foregroundMark x1="91250" y1="29750" x2="91250" y2="29750"/>
                        <a14:foregroundMark x1="93906" y1="63000" x2="93906" y2="63000"/>
                        <a14:foregroundMark x1="23750" y1="29875" x2="23750" y2="29875"/>
                        <a14:backgroundMark x1="90938" y1="28750" x2="90938" y2="28750"/>
                        <a14:backgroundMark x1="90938" y1="28750" x2="90938" y2="28750"/>
                        <a14:backgroundMark x1="91250" y1="30125" x2="91250" y2="30125"/>
                        <a14:backgroundMark x1="91406" y1="30375" x2="91406" y2="30375"/>
                        <a14:backgroundMark x1="91406" y1="29375" x2="91406" y2="29375"/>
                        <a14:backgroundMark x1="91406" y1="29375" x2="91406" y2="29375"/>
                        <a14:backgroundMark x1="91406" y1="29375" x2="91406" y2="29375"/>
                        <a14:backgroundMark x1="38281" y1="28625" x2="38281" y2="28625"/>
                        <a14:backgroundMark x1="38281" y1="28625" x2="38281" y2="28625"/>
                        <a14:backgroundMark x1="48281" y1="70125" x2="48281" y2="70125"/>
                        <a14:backgroundMark x1="48281" y1="70125" x2="48281" y2="70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495" y="1724391"/>
            <a:ext cx="2471953" cy="30899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370232-2957-45B6-AC92-D187C55AC19D}"/>
              </a:ext>
            </a:extLst>
          </p:cNvPr>
          <p:cNvSpPr txBox="1"/>
          <p:nvPr/>
        </p:nvSpPr>
        <p:spPr>
          <a:xfrm>
            <a:off x="489658" y="4445000"/>
            <a:ext cx="561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3057A4"/>
                </a:solidFill>
                <a:latin typeface="Bahnschrift" panose="020B0502040204020203" pitchFamily="34" charset="0"/>
              </a:rPr>
              <a:t>Rafael Quintero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79100" y="972875"/>
            <a:ext cx="3457800" cy="98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20629" r="12672"/>
          <a:stretch/>
        </p:blipFill>
        <p:spPr>
          <a:xfrm>
            <a:off x="4659150" y="658650"/>
            <a:ext cx="3826200" cy="382620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2938125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79100" y="2076325"/>
            <a:ext cx="3457800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293950" y="1881750"/>
            <a:ext cx="4556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5"/>
                </a:solidFill>
              </a:rPr>
              <a:t>Want big impact?</a:t>
            </a:r>
            <a:endParaRPr b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Use big image.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47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842298" y="145085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238746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445849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791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112598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572002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9055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174" name="Google Shape;174;p22"/>
          <p:cNvCxnSpPr>
            <a:stCxn id="167" idx="2"/>
            <a:endCxn id="168" idx="0"/>
          </p:cNvCxnSpPr>
          <p:nvPr/>
        </p:nvCxnSpPr>
        <p:spPr>
          <a:xfrm rot="-5400000" flipH="1">
            <a:off x="3844898" y="164060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5" name="Google Shape;175;p22"/>
          <p:cNvCxnSpPr>
            <a:stCxn id="169" idx="0"/>
            <a:endCxn id="167" idx="2"/>
          </p:cNvCxnSpPr>
          <p:nvPr/>
        </p:nvCxnSpPr>
        <p:spPr>
          <a:xfrm rot="-5400000">
            <a:off x="2448449" y="164067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6" name="Google Shape;176;p22"/>
          <p:cNvCxnSpPr>
            <a:stCxn id="169" idx="2"/>
            <a:endCxn id="171" idx="0"/>
          </p:cNvCxnSpPr>
          <p:nvPr/>
        </p:nvCxnSpPr>
        <p:spPr>
          <a:xfrm rot="-5400000" flipH="1">
            <a:off x="2083499" y="319602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7" name="Google Shape;177;p22"/>
          <p:cNvCxnSpPr>
            <a:stCxn id="170" idx="0"/>
            <a:endCxn id="169" idx="2"/>
          </p:cNvCxnSpPr>
          <p:nvPr/>
        </p:nvCxnSpPr>
        <p:spPr>
          <a:xfrm rot="-5400000">
            <a:off x="1416750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8" name="Google Shape;178;p22"/>
          <p:cNvCxnSpPr>
            <a:stCxn id="168" idx="2"/>
            <a:endCxn id="173" idx="0"/>
          </p:cNvCxnSpPr>
          <p:nvPr/>
        </p:nvCxnSpPr>
        <p:spPr>
          <a:xfrm rot="-5400000" flipH="1">
            <a:off x="4876546" y="3195870"/>
            <a:ext cx="604800" cy="666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9" name="Google Shape;179;p22"/>
          <p:cNvCxnSpPr>
            <a:stCxn id="172" idx="0"/>
            <a:endCxn id="168" idx="2"/>
          </p:cNvCxnSpPr>
          <p:nvPr/>
        </p:nvCxnSpPr>
        <p:spPr>
          <a:xfrm rot="-5400000">
            <a:off x="4209652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grpSp>
        <p:nvGrpSpPr>
          <p:cNvPr id="180" name="Google Shape;180;p22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8" name="Google Shape;188;p23"/>
          <p:cNvGraphicFramePr/>
          <p:nvPr/>
        </p:nvGraphicFramePr>
        <p:xfrm>
          <a:off x="7791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Yellow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Blue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Orange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24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16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382" y="7865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514725" y="6377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79100" y="4550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2034575" y="1575100"/>
            <a:ext cx="613500" cy="202500"/>
          </a:xfrm>
          <a:prstGeom prst="wedgeRectCallout">
            <a:avLst>
              <a:gd name="adj1" fmla="val -21428"/>
              <a:gd name="adj2" fmla="val 84287"/>
            </a:avLst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office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025" y="19211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50" y="35282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125" y="16829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50" y="38263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400" y="22290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325" y="3862991"/>
            <a:ext cx="127275" cy="1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855300" y="8459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4294967295"/>
          </p:nvPr>
        </p:nvSpPr>
        <p:spPr>
          <a:xfrm>
            <a:off x="855300" y="1950227"/>
            <a:ext cx="7433400" cy="37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Whoa! That’s a big number, aren’t you proud?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2850725" y="2453498"/>
            <a:ext cx="3442550" cy="2690001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6016688" y="1238675"/>
            <a:ext cx="2840226" cy="3645025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571800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1411308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3200693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4040200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8" name="Google Shape;228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188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2725754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39" name="Google Shape;239;p27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323513" y="20630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7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49" name="Google Shape;249;p27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52" name="Google Shape;252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55" name="Google Shape;255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58" name="Google Shape;258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2"/>
          </p:nvPr>
        </p:nvSpPr>
        <p:spPr>
          <a:xfrm>
            <a:off x="2854789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3"/>
          </p:nvPr>
        </p:nvSpPr>
        <p:spPr>
          <a:xfrm>
            <a:off x="4930478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1"/>
          </p:nvPr>
        </p:nvSpPr>
        <p:spPr>
          <a:xfrm>
            <a:off x="779100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2"/>
          </p:nvPr>
        </p:nvSpPr>
        <p:spPr>
          <a:xfrm>
            <a:off x="2854792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3"/>
          </p:nvPr>
        </p:nvSpPr>
        <p:spPr>
          <a:xfrm>
            <a:off x="4930485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318" y="396098"/>
            <a:ext cx="548700" cy="660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9"/>
          <p:cNvCxnSpPr/>
          <p:nvPr/>
        </p:nvCxnSpPr>
        <p:spPr>
          <a:xfrm>
            <a:off x="855300" y="1074699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855300" y="1784181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/>
          <p:nvPr/>
        </p:nvCxnSpPr>
        <p:spPr>
          <a:xfrm>
            <a:off x="855300" y="2493663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/>
          <p:nvPr/>
        </p:nvCxnSpPr>
        <p:spPr>
          <a:xfrm>
            <a:off x="855300" y="320314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9"/>
          <p:cNvCxnSpPr/>
          <p:nvPr/>
        </p:nvCxnSpPr>
        <p:spPr>
          <a:xfrm>
            <a:off x="855300" y="393452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9"/>
          <p:cNvSpPr txBox="1"/>
          <p:nvPr/>
        </p:nvSpPr>
        <p:spPr>
          <a:xfrm>
            <a:off x="8553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1280095" y="2380936"/>
            <a:ext cx="159900" cy="15537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1495303" y="1986873"/>
            <a:ext cx="159900" cy="19479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1710511" y="2493663"/>
            <a:ext cx="159900" cy="14412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2480627" y="2694726"/>
            <a:ext cx="159900" cy="12399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2695835" y="2096343"/>
            <a:ext cx="159900" cy="18384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2911043" y="1229023"/>
            <a:ext cx="159900" cy="27060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3681160" y="2140118"/>
            <a:ext cx="159900" cy="17946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3896367" y="1074575"/>
            <a:ext cx="159900" cy="2860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4111575" y="2322561"/>
            <a:ext cx="159900" cy="16119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4881692" y="2753100"/>
            <a:ext cx="159900" cy="11814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5096899" y="1293618"/>
            <a:ext cx="159900" cy="2641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5312107" y="1607408"/>
            <a:ext cx="159900" cy="23274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350" y="1336944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hicimos ?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9B1B253-49EE-402C-97E5-0B3E16B4AD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178059"/>
              </p:ext>
            </p:extLst>
          </p:nvPr>
        </p:nvGraphicFramePr>
        <p:xfrm>
          <a:off x="426393" y="914400"/>
          <a:ext cx="6918495" cy="380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55300" y="4058325"/>
            <a:ext cx="4899300" cy="7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5BE5E6-7FB6-4BE2-9C8C-FD03AB0F1123}"/>
              </a:ext>
            </a:extLst>
          </p:cNvPr>
          <p:cNvSpPr txBox="1"/>
          <p:nvPr/>
        </p:nvSpPr>
        <p:spPr>
          <a:xfrm>
            <a:off x="512309" y="4531001"/>
            <a:ext cx="561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3057A4"/>
                </a:solidFill>
                <a:latin typeface="Bahnschrift" panose="020B0502040204020203" pitchFamily="34" charset="0"/>
              </a:rPr>
              <a:t>Rafael Quintero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Mobile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312" name="Google Shape;312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855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0"/>
          <p:cNvGrpSpPr/>
          <p:nvPr/>
        </p:nvGrpSpPr>
        <p:grpSpPr>
          <a:xfrm>
            <a:off x="5483296" y="1233444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5" name="Google Shape;325;p31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326" name="Google Shape;32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3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Tablet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32" name="Google Shape;332;p31"/>
          <p:cNvGrpSpPr/>
          <p:nvPr/>
        </p:nvGrpSpPr>
        <p:grpSpPr>
          <a:xfrm>
            <a:off x="5711896" y="1233444"/>
            <a:ext cx="2714848" cy="3653541"/>
            <a:chOff x="6092896" y="1233444"/>
            <a:chExt cx="2714848" cy="3653541"/>
          </a:xfrm>
        </p:grpSpPr>
        <p:pic>
          <p:nvPicPr>
            <p:cNvPr id="333" name="Google Shape;33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3538649" y="1241129"/>
            <a:ext cx="4542205" cy="2661224"/>
            <a:chOff x="1177450" y="241631"/>
            <a:chExt cx="6173152" cy="3616776"/>
          </a:xfrm>
        </p:grpSpPr>
        <p:sp>
          <p:nvSpPr>
            <p:cNvPr id="341" name="Google Shape;34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458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Desktop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7293324" y="1233450"/>
            <a:ext cx="1850675" cy="3653525"/>
            <a:chOff x="6092899" y="1233450"/>
            <a:chExt cx="1850675" cy="3653525"/>
          </a:xfrm>
        </p:grpSpPr>
        <p:pic>
          <p:nvPicPr>
            <p:cNvPr id="348" name="Google Shape;348;p32"/>
            <p:cNvPicPr preferRelativeResize="0"/>
            <p:nvPr/>
          </p:nvPicPr>
          <p:blipFill rotWithShape="1">
            <a:blip r:embed="rId4">
              <a:alphaModFix/>
            </a:blip>
            <a:srcRect r="31833"/>
            <a:stretch/>
          </p:blipFill>
          <p:spPr>
            <a:xfrm>
              <a:off x="6092899" y="1233450"/>
              <a:ext cx="1850675" cy="365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855300" y="1395900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user@mail.me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779100" y="1277749"/>
            <a:ext cx="4975500" cy="19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Special thanks to all the people who made and released these awesome resources for free: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Presentation template by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SlidesCarnival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Robots by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Alex Monge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Photographs by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Unsplash</a:t>
            </a:r>
            <a:endParaRPr sz="200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225" y="759800"/>
            <a:ext cx="1077782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Bebas Neue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IBM Plex Sans Condensed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https://www.fontsquirrel.com/fonts/bebas-neue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https://github.com/IBM/plex/releases/tag/v5.1.3</a:t>
            </a:r>
            <a:br>
              <a:rPr lang="en" sz="1800"/>
            </a:br>
            <a:endParaRPr sz="1800"/>
          </a:p>
        </p:txBody>
      </p:sp>
      <p:sp>
        <p:nvSpPr>
          <p:cNvPr id="375" name="Google Shape;375;p35"/>
          <p:cNvSpPr txBox="1"/>
          <p:nvPr/>
        </p:nvSpPr>
        <p:spPr>
          <a:xfrm>
            <a:off x="779100" y="4104575"/>
            <a:ext cx="4975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76" name="Google Shape;376;p3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6695975" y="986975"/>
            <a:ext cx="396295" cy="396311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/>
          <p:nvPr/>
        </p:nvSpPr>
        <p:spPr>
          <a:xfrm>
            <a:off x="6785658" y="576011"/>
            <a:ext cx="349144" cy="709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DEC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NOV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OCT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SEP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AUG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JUL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MAY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FEB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JAN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7" name="Google Shape;407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09" name="Google Shape;409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1" name="Google Shape;411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3" name="Google Shape;413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5" name="Google Shape;415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7" name="Google Shape;417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9" name="Google Shape;419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3" name="Google Shape;423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5" name="Google Shape;425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7" name="Google Shape;427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9" name="Google Shape;429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0" name="Google Shape;430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6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9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69" name="Google Shape;469;p39"/>
          <p:cNvGraphicFramePr/>
          <p:nvPr/>
        </p:nvGraphicFramePr>
        <p:xfrm>
          <a:off x="779000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0" name="Google Shape;90;p1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559D6B-6310-444C-A3C7-4D24E562B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785400"/>
            <a:ext cx="3371556" cy="35727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3F99-D279-4AC9-917A-640469B382A9}"/>
              </a:ext>
            </a:extLst>
          </p:cNvPr>
          <p:cNvSpPr txBox="1"/>
          <p:nvPr/>
        </p:nvSpPr>
        <p:spPr>
          <a:xfrm>
            <a:off x="512309" y="4531001"/>
            <a:ext cx="561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solidFill>
                  <a:srgbClr val="3057A4"/>
                </a:solidFill>
                <a:latin typeface="Bahnschrift" panose="020B0502040204020203" pitchFamily="34" charset="0"/>
              </a:rPr>
              <a:t>Rafeal</a:t>
            </a:r>
            <a:r>
              <a:rPr lang="es-ES" sz="1800" dirty="0">
                <a:solidFill>
                  <a:srgbClr val="3057A4"/>
                </a:solidFill>
                <a:latin typeface="Bahnschrift" panose="020B0502040204020203" pitchFamily="34" charset="0"/>
              </a:rPr>
              <a:t> Quintero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5" name="Google Shape;475;p4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STRENGTHS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WEAKNESSES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783425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OPPORTUNITIES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657011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THREATS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3435367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/>
          <p:nvPr/>
        </p:nvSpPr>
        <p:spPr>
          <a:xfrm rot="5400000">
            <a:off x="3589453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0"/>
          <p:cNvSpPr/>
          <p:nvPr/>
        </p:nvSpPr>
        <p:spPr>
          <a:xfrm rot="10800000">
            <a:off x="3589453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"/>
          <p:cNvSpPr/>
          <p:nvPr/>
        </p:nvSpPr>
        <p:spPr>
          <a:xfrm rot="-5400000">
            <a:off x="3435367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4FC68"/>
              </a:gs>
              <a:gs pos="5800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4003669" y="2127414"/>
            <a:ext cx="202082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S</a:t>
            </a:r>
          </a:p>
        </p:txBody>
      </p:sp>
      <p:sp>
        <p:nvSpPr>
          <p:cNvPr id="485" name="Google Shape;485;p40"/>
          <p:cNvSpPr/>
          <p:nvPr/>
        </p:nvSpPr>
        <p:spPr>
          <a:xfrm>
            <a:off x="4901802" y="2134241"/>
            <a:ext cx="312954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W</a:t>
            </a:r>
          </a:p>
        </p:txBody>
      </p:sp>
      <p:sp>
        <p:nvSpPr>
          <p:cNvPr id="486" name="Google Shape;486;p40"/>
          <p:cNvSpPr/>
          <p:nvPr/>
        </p:nvSpPr>
        <p:spPr>
          <a:xfrm>
            <a:off x="3973083" y="3105803"/>
            <a:ext cx="205359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O</a:t>
            </a:r>
          </a:p>
        </p:txBody>
      </p:sp>
      <p:sp>
        <p:nvSpPr>
          <p:cNvPr id="487" name="Google Shape;487;p40"/>
          <p:cNvSpPr/>
          <p:nvPr/>
        </p:nvSpPr>
        <p:spPr>
          <a:xfrm>
            <a:off x="5002843" y="3112630"/>
            <a:ext cx="208636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Activities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Resources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Value Propositions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Relationships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Channels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Segments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Partners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Cost Structure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Revenue Streams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08" name="Google Shape;508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0" name="Google Shape;510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1" name="Google Shape;511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2" name="Google Shape;512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5" name="Google Shape;515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16" name="Google Shape;516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2" name="Google Shape;522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34" name="Google Shape;534;p42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535" name="Google Shape;535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PURCHASE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LOYALTY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AWARENESS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EVALUATION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DISCOVERY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INTENT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542" name="Google Shape;542;p42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3" name="Google Shape;543;p42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4" name="Google Shape;544;p42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5" name="Google Shape;545;p42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6" name="Google Shape;546;p42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7" name="Google Shape;547;p42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8" name="Google Shape;548;p42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9" name="Google Shape;549;p42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0" name="Google Shape;550;p42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2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2" name="Google Shape;552;p42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2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Imani Jackson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2" name="Google Shape;5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Marcos Galán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Ixchel Valdía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Nils Årud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3" name="Google Shape;5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5" name="Google Shape;5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4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22" name="Google Shape;6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3" name="Google Shape;6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5" name="Google Shape;6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6" name="Google Shape;6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47" name="Google Shape;6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company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4" name="Google Shape;6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5" name="Google Shape;6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64" name="Google Shape;664;p45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{757EC41A-727B-416F-B59B-BBC701B8EA79}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09:00 - 09:45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10:00 - 10:45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11:00 - 11:45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12:00 - 13:15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13:30 - 14:15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14:30 - 15:15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15:30 - 16:15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1" name="Google Shape;671;p4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72" name="Google Shape;6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/>
          <p:nvPr/>
        </p:nvSpPr>
        <p:spPr>
          <a:xfrm>
            <a:off x="5973125" y="2107475"/>
            <a:ext cx="2560800" cy="1246800"/>
          </a:xfrm>
          <a:prstGeom prst="roundRect">
            <a:avLst>
              <a:gd name="adj" fmla="val 6987"/>
            </a:avLst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Change the faces and have fun!</a:t>
            </a:r>
            <a:endParaRPr sz="1000">
              <a:solidFill>
                <a:schemeClr val="accen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88" name="Google Shape;6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10" y="1332310"/>
            <a:ext cx="2708510" cy="364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463" y="1332301"/>
            <a:ext cx="2840226" cy="3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947" y="2564381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465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3207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8200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7073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0483" y="2571497"/>
            <a:ext cx="232462" cy="1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25950" y="2913303"/>
            <a:ext cx="241950" cy="2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276" y="1936684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535" y="1936679"/>
            <a:ext cx="253636" cy="1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704" name="Google Shape;704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5" name="Google Shape;705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1" name="Google Shape;711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12" name="Google Shape;712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5" name="Google Shape;715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7" name="Google Shape;717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19" name="Google Shape;719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20" name="Google Shape;720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3" name="Google Shape;723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24" name="Google Shape;724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8" name="Google Shape;728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9" name="Google Shape;729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30" name="Google Shape;730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51" name="Google Shape;751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3" name="Google Shape;753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54" name="Google Shape;754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8" name="Google Shape;758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1" name="Google Shape;761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62" name="Google Shape;762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8" name="Google Shape;768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71" name="Google Shape;771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3" name="Google Shape;773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74" name="Google Shape;77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7" name="Google Shape;777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80" name="Google Shape;780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83" name="Google Shape;783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8" name="Google Shape;788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91" name="Google Shape;791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4" name="Google Shape;794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5" name="Google Shape;795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6" name="Google Shape;796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8" name="Google Shape;798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9" name="Google Shape;799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5" name="Google Shape;805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8" name="Google Shape;808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14" name="Google Shape;814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20" name="Google Shape;820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4" name="Google Shape;824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8" name="Google Shape;828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31" name="Google Shape;831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34" name="Google Shape;834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6" name="Google Shape;836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7" name="Google Shape;837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38" name="Google Shape;838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0" name="Google Shape;840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41" name="Google Shape;841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6" name="Google Shape;846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7" name="Google Shape;847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1" name="Google Shape;851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52" name="Google Shape;852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5" name="Google Shape;855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7" name="Google Shape;857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8" name="Google Shape;858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9" name="Google Shape;859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1" name="Google Shape;861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62" name="Google Shape;862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5" name="Google Shape;865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8" name="Google Shape;868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0" name="Google Shape;870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71" name="Google Shape;871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6" name="Google Shape;876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80" name="Google Shape;880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83" name="Google Shape;883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7" name="Google Shape;887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2" name="Google Shape;892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93" name="Google Shape;893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6" name="Google Shape;896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1" name="Google Shape;901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02" name="Google Shape;902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03" name="Google Shape;903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6" name="Google Shape;906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0" name="Google Shape;910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11" name="Google Shape;911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12" name="Google Shape;912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6" name="Google Shape;916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9" name="Google Shape;919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23" name="Google Shape;923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6" name="Google Shape;926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7" name="Google Shape;927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8" name="Google Shape;928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1" name="Google Shape;931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32" name="Google Shape;932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33" name="Google Shape;933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9" name="Google Shape;939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43" name="Google Shape;943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7" name="Google Shape;947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2" name="Google Shape;952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53" name="Google Shape;953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9" name="Google Shape;959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62" name="Google Shape;962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8" name="Google Shape;968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69" name="Google Shape;969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70" name="Google Shape;970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5" name="Google Shape;975;p48"/>
          <p:cNvGrpSpPr/>
          <p:nvPr/>
        </p:nvGrpSpPr>
        <p:grpSpPr>
          <a:xfrm>
            <a:off x="6248568" y="2233199"/>
            <a:ext cx="432570" cy="421334"/>
            <a:chOff x="5926225" y="921350"/>
            <a:chExt cx="517800" cy="504350"/>
          </a:xfrm>
        </p:grpSpPr>
        <p:sp>
          <p:nvSpPr>
            <p:cNvPr id="976" name="Google Shape;97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8" name="Google Shape;978;p48"/>
          <p:cNvSpPr/>
          <p:nvPr/>
        </p:nvSpPr>
        <p:spPr>
          <a:xfrm>
            <a:off x="6442488" y="2469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8"/>
          <p:cNvGrpSpPr/>
          <p:nvPr/>
        </p:nvGrpSpPr>
        <p:grpSpPr>
          <a:xfrm>
            <a:off x="7133555" y="2212579"/>
            <a:ext cx="432570" cy="421334"/>
            <a:chOff x="5926225" y="921350"/>
            <a:chExt cx="517800" cy="504350"/>
          </a:xfrm>
        </p:grpSpPr>
        <p:sp>
          <p:nvSpPr>
            <p:cNvPr id="980" name="Google Shape;98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48"/>
          <p:cNvSpPr/>
          <p:nvPr/>
        </p:nvSpPr>
        <p:spPr>
          <a:xfrm>
            <a:off x="7327476" y="2448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48"/>
          <p:cNvGrpSpPr/>
          <p:nvPr/>
        </p:nvGrpSpPr>
        <p:grpSpPr>
          <a:xfrm>
            <a:off x="6248835" y="2961621"/>
            <a:ext cx="1075937" cy="1047989"/>
            <a:chOff x="5926225" y="921350"/>
            <a:chExt cx="517800" cy="504350"/>
          </a:xfrm>
        </p:grpSpPr>
        <p:sp>
          <p:nvSpPr>
            <p:cNvPr id="984" name="Google Shape;98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48"/>
          <p:cNvSpPr/>
          <p:nvPr/>
        </p:nvSpPr>
        <p:spPr>
          <a:xfrm>
            <a:off x="6731148" y="3548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C9DAF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94" name="Google Shape;99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01" name="Google Shape;100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6" name="Google Shape;100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10" name="Google Shape;101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6" name="Google Shape;101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20" name="Google Shape;102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5" name="Google Shape;102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31" name="Google Shape;103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8" name="Google Shape;103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41" name="Google Shape;104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5" name="Google Shape;104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52" name="Google Shape;105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8" name="Google Shape;105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62" name="Google Shape;106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3" name="Google Shape;106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3" name="Google Shape;107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80" name="Google Shape;108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5" name="Google Shape;108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91" name="Google Shape;109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8" name="Google Shape;109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03" name="Google Shape;110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8" name="Google Shape;110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3" name="Google Shape;111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4" name="Google Shape;1124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5" name="Google Shape;112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8" name="Google Shape;112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9" name="Google Shape;1139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40" name="Google Shape;114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4" name="Google Shape;114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5" name="Google Shape;114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5" name="Google Shape;1155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6" name="Google Shape;115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64" name="Google Shape;116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9" name="Google Shape;116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74" name="Google Shape;117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80" name="Google Shape;118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7" name="Google Shape;118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91" name="Google Shape;119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7" name="Google Shape;119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04" name="Google Shape;120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8" name="Google Shape;120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13" name="Google Shape;121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20" name="Google Shape;122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8" name="Google Shape;122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33" name="Google Shape;123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7" name="Google Shape;123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41" name="Google Shape;124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6" name="Google Shape;124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51" name="Google Shape;125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7" name="Google Shape;125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64" name="Google Shape;126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72" name="Google Shape;127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5" name="Google Shape;128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90" name="Google Shape;129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94" name="Google Shape;129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01" name="Google Shape;130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10" name="Google Shape;131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23" name="Google Shape;132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6" name="Google Shape;133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9" name="Google Shape;134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6" name="Google Shape;135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72" name="Google Shape;137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94" name="Google Shape;139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38" name="Google Shape;1438;p4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F63C52-F565-49D1-84F2-425202AE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3" y="194253"/>
            <a:ext cx="6585621" cy="4334557"/>
          </a:xfrm>
          <a:prstGeom prst="rect">
            <a:avLst/>
          </a:prstGeom>
        </p:spPr>
      </p:pic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531746" y="1171631"/>
            <a:ext cx="2714848" cy="3653541"/>
            <a:chOff x="6497815" y="891015"/>
            <a:chExt cx="3588221" cy="4828894"/>
          </a:xfrm>
        </p:grpSpPr>
        <p:pic>
          <p:nvPicPr>
            <p:cNvPr id="120" name="Google Shape;120;p17">
              <a:hlinkClick r:id="rId4" action="ppaction://hlinksldjump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97815" y="89101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30450" y="1569744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2FD5AE9-6609-4A6A-A179-358D1E856C87}"/>
              </a:ext>
            </a:extLst>
          </p:cNvPr>
          <p:cNvSpPr txBox="1"/>
          <p:nvPr/>
        </p:nvSpPr>
        <p:spPr>
          <a:xfrm>
            <a:off x="309109" y="4616827"/>
            <a:ext cx="561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3057A4"/>
                </a:solidFill>
                <a:latin typeface="Bahnschrift" panose="020B0502040204020203" pitchFamily="34" charset="0"/>
              </a:rPr>
              <a:t>Rafael Quintero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44" name="Google Shape;1444;p5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45" name="Google Shape;1445;p50"/>
          <p:cNvSpPr txBox="1">
            <a:spLocks noGrp="1"/>
          </p:cNvSpPr>
          <p:nvPr>
            <p:ph type="body" idx="1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2" name="Google Shape;145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3" name="Google Shape;145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4" name="Google Shape;145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5" name="Google Shape;145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6" name="Google Shape;145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7" name="Google Shape;145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8" name="Google Shape;145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9" name="Google Shape;145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0" name="Google Shape;146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1" name="Google Shape;146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2" name="Google Shape;146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3" name="Google Shape;146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4" name="Google Shape;146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159" y="1397617"/>
            <a:ext cx="2806925" cy="37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6BE8FB-3842-452E-83CB-4BFC854FB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16" y="277209"/>
            <a:ext cx="2996484" cy="19976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879801-6BB2-4B91-8BC9-895BDC8B4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160" y="2522749"/>
            <a:ext cx="3409239" cy="22728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98538B4-43D9-480E-AB60-04FC5021A911}"/>
              </a:ext>
            </a:extLst>
          </p:cNvPr>
          <p:cNvSpPr txBox="1"/>
          <p:nvPr/>
        </p:nvSpPr>
        <p:spPr>
          <a:xfrm>
            <a:off x="489658" y="4445000"/>
            <a:ext cx="561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3057A4"/>
                </a:solidFill>
                <a:latin typeface="Bahnschrift" panose="020B0502040204020203" pitchFamily="34" charset="0"/>
              </a:rPr>
              <a:t>Rafael Quintero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1498817" y="3487493"/>
            <a:ext cx="45345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¿Preguntas?</a:t>
            </a:r>
            <a:endParaRPr sz="4000" b="1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03615" y="165283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E7A56BE-0C13-4960-BF49-47F64BE50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280" y="725568"/>
            <a:ext cx="3386224" cy="21591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1" name="Google Shape;340;p32">
            <a:extLst>
              <a:ext uri="{FF2B5EF4-FFF2-40B4-BE49-F238E27FC236}">
                <a16:creationId xmlns:a16="http://schemas.microsoft.com/office/drawing/2014/main" id="{366EC636-682D-4824-B821-8C2A9FEDBC22}"/>
              </a:ext>
            </a:extLst>
          </p:cNvPr>
          <p:cNvGrpSpPr/>
          <p:nvPr/>
        </p:nvGrpSpPr>
        <p:grpSpPr>
          <a:xfrm>
            <a:off x="754494" y="536279"/>
            <a:ext cx="4542205" cy="2661224"/>
            <a:chOff x="1177450" y="241631"/>
            <a:chExt cx="6173152" cy="3616776"/>
          </a:xfrm>
        </p:grpSpPr>
        <p:sp>
          <p:nvSpPr>
            <p:cNvPr id="12" name="Google Shape;341;p32">
              <a:extLst>
                <a:ext uri="{FF2B5EF4-FFF2-40B4-BE49-F238E27FC236}">
                  <a16:creationId xmlns:a16="http://schemas.microsoft.com/office/drawing/2014/main" id="{A656F006-7CEB-42AF-BC51-AF78BD96E2B2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2;p32">
              <a:extLst>
                <a:ext uri="{FF2B5EF4-FFF2-40B4-BE49-F238E27FC236}">
                  <a16:creationId xmlns:a16="http://schemas.microsoft.com/office/drawing/2014/main" id="{BACEDDDA-47C2-4112-9C8D-6A278157D5D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43;p32">
              <a:extLst>
                <a:ext uri="{FF2B5EF4-FFF2-40B4-BE49-F238E27FC236}">
                  <a16:creationId xmlns:a16="http://schemas.microsoft.com/office/drawing/2014/main" id="{6FFA3FAD-7AD8-4E7E-8C2D-BF10F67820F6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44;p32">
              <a:extLst>
                <a:ext uri="{FF2B5EF4-FFF2-40B4-BE49-F238E27FC236}">
                  <a16:creationId xmlns:a16="http://schemas.microsoft.com/office/drawing/2014/main" id="{1F3BE22D-F009-42F1-8EF9-0D568E401F5E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551075" y="1156825"/>
            <a:ext cx="2592926" cy="3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340" y="641960"/>
            <a:ext cx="485775" cy="44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1512</Words>
  <Application>Microsoft Office PowerPoint</Application>
  <PresentationFormat>Presentación en pantalla (16:9)</PresentationFormat>
  <Paragraphs>380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0" baseType="lpstr">
      <vt:lpstr>IBM Plex Sans Condensed</vt:lpstr>
      <vt:lpstr>IBM Plex Sans Condensed Light</vt:lpstr>
      <vt:lpstr>Lucida Sans Unicode</vt:lpstr>
      <vt:lpstr>Bebas Neue</vt:lpstr>
      <vt:lpstr>Calibri</vt:lpstr>
      <vt:lpstr>Bahnschrift</vt:lpstr>
      <vt:lpstr>Montserrat</vt:lpstr>
      <vt:lpstr>Arial</vt:lpstr>
      <vt:lpstr>Flavius template</vt:lpstr>
      <vt:lpstr>Detector of mask</vt:lpstr>
      <vt:lpstr>Que hicimos ?</vt:lpstr>
      <vt:lpstr>Presentación de PowerPoint</vt:lpstr>
      <vt:lpstr>Presentación de PowerPoint</vt:lpstr>
      <vt:lpstr>Presentación de PowerPoint</vt:lpstr>
      <vt:lpstr>Presentación de PowerPoint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of mask</dc:title>
  <dc:creator>Rafael Quintero</dc:creator>
  <cp:lastModifiedBy>Rafael Quintero</cp:lastModifiedBy>
  <cp:revision>2</cp:revision>
  <dcterms:modified xsi:type="dcterms:W3CDTF">2021-07-28T15:53:46Z</dcterms:modified>
</cp:coreProperties>
</file>